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en-US" dirty="0" smtClean="0"/>
              <a:t>Having a </a:t>
            </a:r>
            <a:r>
              <a:rPr lang="en-US" b="1" dirty="0" smtClean="0"/>
              <a:t>10-year experience</a:t>
            </a:r>
            <a:r>
              <a:rPr lang="en-US" dirty="0" smtClean="0"/>
              <a:t>, with </a:t>
            </a:r>
            <a:r>
              <a:rPr lang="en-US" b="1" dirty="0" smtClean="0"/>
              <a:t>experienced</a:t>
            </a:r>
            <a:r>
              <a:rPr lang="en-US" dirty="0" smtClean="0"/>
              <a:t> and </a:t>
            </a:r>
            <a:r>
              <a:rPr lang="en-US" b="1" dirty="0" smtClean="0"/>
              <a:t>qualified teachers</a:t>
            </a:r>
            <a:r>
              <a:rPr lang="en-US" dirty="0" smtClean="0"/>
              <a:t> and one of worldwide best virtual classroom web tool </a:t>
            </a:r>
            <a:r>
              <a:rPr lang="en-US" b="1" dirty="0" smtClean="0"/>
              <a:t>Zoom</a:t>
            </a:r>
            <a:r>
              <a:rPr lang="en-US" dirty="0" smtClean="0"/>
              <a:t>, we are providing a </a:t>
            </a:r>
            <a:r>
              <a:rPr lang="en-US" b="1" dirty="0" smtClean="0"/>
              <a:t>one-to-one online teaching</a:t>
            </a:r>
            <a:r>
              <a:rPr lang="en-US" dirty="0" smtClean="0"/>
              <a:t> service.</a:t>
            </a:r>
          </a:p>
          <a:p>
            <a:pPr fontAlgn="base"/>
            <a:r>
              <a:rPr lang="en-US" dirty="0" smtClean="0"/>
              <a:t>You can </a:t>
            </a:r>
            <a:r>
              <a:rPr lang="en-US" b="1" dirty="0" smtClean="0"/>
              <a:t>choose your course</a:t>
            </a:r>
            <a:r>
              <a:rPr lang="en-US" dirty="0" smtClean="0"/>
              <a:t> from the </a:t>
            </a:r>
            <a:r>
              <a:rPr lang="en-US" b="1" dirty="0" smtClean="0"/>
              <a:t>table below</a:t>
            </a:r>
            <a:r>
              <a:rPr lang="en-US" dirty="0" smtClean="0"/>
              <a:t> depending on how many </a:t>
            </a:r>
            <a:r>
              <a:rPr lang="en-US" b="1" dirty="0" smtClean="0"/>
              <a:t>days a week </a:t>
            </a:r>
            <a:r>
              <a:rPr lang="en-US" dirty="0" smtClean="0"/>
              <a:t>and how many </a:t>
            </a:r>
            <a:r>
              <a:rPr lang="en-US" b="1" dirty="0" smtClean="0"/>
              <a:t>minutes per lesson</a:t>
            </a:r>
            <a:r>
              <a:rPr lang="en-US" dirty="0" smtClean="0"/>
              <a:t>. We provide online courses with a duration of </a:t>
            </a:r>
            <a:r>
              <a:rPr lang="en-US" b="1" dirty="0" smtClean="0"/>
              <a:t>1 month</a:t>
            </a:r>
            <a:r>
              <a:rPr lang="en-US" dirty="0" smtClean="0"/>
              <a:t>, </a:t>
            </a:r>
            <a:r>
              <a:rPr lang="en-US" b="1" dirty="0" smtClean="0"/>
              <a:t>3 months</a:t>
            </a:r>
            <a:r>
              <a:rPr lang="en-US" dirty="0" smtClean="0"/>
              <a:t> and </a:t>
            </a:r>
            <a:r>
              <a:rPr lang="en-US" b="1" dirty="0" smtClean="0"/>
              <a:t>1 year</a:t>
            </a:r>
            <a:r>
              <a:rPr lang="en-US" dirty="0" smtClean="0"/>
              <a:t>; you can click on </a:t>
            </a:r>
            <a:r>
              <a:rPr lang="en-US" b="1" dirty="0" smtClean="0"/>
              <a:t>Buy Course</a:t>
            </a:r>
            <a:r>
              <a:rPr lang="en-US" dirty="0" smtClean="0"/>
              <a:t> and buy the suitable course </a:t>
            </a:r>
            <a:r>
              <a:rPr lang="en-US" b="1" dirty="0" smtClean="0"/>
              <a:t>fast</a:t>
            </a:r>
            <a:r>
              <a:rPr lang="en-US" dirty="0" smtClean="0"/>
              <a:t> and </a:t>
            </a:r>
            <a:r>
              <a:rPr lang="en-US" b="1" dirty="0" smtClean="0"/>
              <a:t>safely</a:t>
            </a:r>
            <a:r>
              <a:rPr lang="en-US" dirty="0" smtClean="0"/>
              <a:t> with your credit card.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Ekran Gösterisi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Administrator</dc:creator>
  <cp:lastModifiedBy>Administrator</cp:lastModifiedBy>
  <cp:revision>1</cp:revision>
  <dcterms:created xsi:type="dcterms:W3CDTF">2021-03-12T11:41:11Z</dcterms:created>
  <dcterms:modified xsi:type="dcterms:W3CDTF">2021-03-12T11:41:49Z</dcterms:modified>
</cp:coreProperties>
</file>